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4" r:id="rId7"/>
    <p:sldId id="276" r:id="rId8"/>
    <p:sldId id="263" r:id="rId9"/>
    <p:sldId id="266" r:id="rId10"/>
    <p:sldId id="277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8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83768" autoAdjust="0"/>
  </p:normalViewPr>
  <p:slideViewPr>
    <p:cSldViewPr>
      <p:cViewPr>
        <p:scale>
          <a:sx n="90" d="100"/>
          <a:sy n="90" d="100"/>
        </p:scale>
        <p:origin x="-16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A6012-1615-48F4-8353-A658A30488B9}" type="datetimeFigureOut">
              <a:rPr lang="en-GB" smtClean="0"/>
              <a:t>30/07/2012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659F2-99C1-4109-BB0A-A43608726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23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9F2-99C1-4109-BB0A-A436087266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2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9F2-99C1-4109-BB0A-A436087266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2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9F2-99C1-4109-BB0A-A436087266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42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9F2-99C1-4109-BB0A-A436087266F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6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659F2-99C1-4109-BB0A-A436087266F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7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143-1037-4327-84D4-52A10635AAD6}" type="datetimeFigureOut">
              <a:rPr lang="en-US" smtClean="0"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0B35-141A-4E70-A450-F7E4263A22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143-1037-4327-84D4-52A10635AAD6}" type="datetimeFigureOut">
              <a:rPr lang="en-US" smtClean="0"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0B35-141A-4E70-A450-F7E4263A22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143-1037-4327-84D4-52A10635AAD6}" type="datetimeFigureOut">
              <a:rPr lang="en-US" smtClean="0"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0B35-141A-4E70-A450-F7E4263A22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143-1037-4327-84D4-52A10635AAD6}" type="datetimeFigureOut">
              <a:rPr lang="en-US" smtClean="0"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0B35-141A-4E70-A450-F7E4263A22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143-1037-4327-84D4-52A10635AAD6}" type="datetimeFigureOut">
              <a:rPr lang="en-US" smtClean="0"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0B35-141A-4E70-A450-F7E4263A22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143-1037-4327-84D4-52A10635AAD6}" type="datetimeFigureOut">
              <a:rPr lang="en-US" smtClean="0"/>
              <a:t>7/30/2012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0B35-141A-4E70-A450-F7E4263A22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143-1037-4327-84D4-52A10635AAD6}" type="datetimeFigureOut">
              <a:rPr lang="en-US" smtClean="0"/>
              <a:t>7/30/2012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0B35-141A-4E70-A450-F7E4263A22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143-1037-4327-84D4-52A10635AAD6}" type="datetimeFigureOut">
              <a:rPr lang="en-US" smtClean="0"/>
              <a:t>7/30/2012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0B35-141A-4E70-A450-F7E4263A22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143-1037-4327-84D4-52A10635AAD6}" type="datetimeFigureOut">
              <a:rPr lang="en-US" smtClean="0"/>
              <a:t>7/30/2012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0B35-141A-4E70-A450-F7E4263A22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143-1037-4327-84D4-52A10635AAD6}" type="datetimeFigureOut">
              <a:rPr lang="en-US" smtClean="0"/>
              <a:t>7/30/2012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0B35-141A-4E70-A450-F7E4263A22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A143-1037-4327-84D4-52A10635AAD6}" type="datetimeFigureOut">
              <a:rPr lang="en-US" smtClean="0"/>
              <a:t>7/30/2012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0B35-141A-4E70-A450-F7E4263A22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CA143-1037-4327-84D4-52A10635AAD6}" type="datetimeFigureOut">
              <a:rPr lang="en-US" smtClean="0"/>
              <a:t>7/30/2012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40B35-141A-4E70-A450-F7E4263A22B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taff.frederick.ac.cy/com.la/" TargetMode="External"/><Relationship Id="rId2" Type="http://schemas.openxmlformats.org/officeDocument/2006/relationships/hyperlink" Target="mailto:A.Lambrou@frederick.ac.c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529477"/>
            <a:ext cx="708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Το νέο λογισμικό προγραμματισμού ρομποτικών συσκευών για αποτελεσματικότερη διδασκαλία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486400"/>
            <a:ext cx="5943600" cy="85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4447612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B050"/>
                </a:solidFill>
              </a:rPr>
              <a:t>Αντώνης Λάμπρου</a:t>
            </a:r>
            <a:endParaRPr lang="en-GB" sz="2000" b="1" dirty="0" smtClean="0">
              <a:solidFill>
                <a:srgbClr val="00B050"/>
              </a:solidFill>
            </a:endParaRPr>
          </a:p>
          <a:p>
            <a:r>
              <a:rPr lang="el-GR" sz="2000" b="1" dirty="0" smtClean="0">
                <a:solidFill>
                  <a:srgbClr val="00B050"/>
                </a:solidFill>
              </a:rPr>
              <a:t>Υποψήφιος Διδάκτωρας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http://ecobuild.b2b-match.com/upload/fck/image/Cyprus_IPE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624316"/>
            <a:ext cx="1371600" cy="555441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rot="5400000">
            <a:off x="6286500" y="5905500"/>
            <a:ext cx="83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962900" y="5905500"/>
            <a:ext cx="83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Λογισμικό</a:t>
            </a:r>
            <a:r>
              <a:rPr lang="en-GB" dirty="0"/>
              <a:t/>
            </a:r>
            <a:br>
              <a:rPr lang="en-GB" dirty="0"/>
            </a:br>
            <a:r>
              <a:rPr lang="el-GR" dirty="0"/>
              <a:t>προσομοιωτή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 smtClean="0"/>
          </a:p>
          <a:p>
            <a:pPr marL="0" indent="0" algn="ctr">
              <a:buNone/>
            </a:pPr>
            <a:r>
              <a:rPr lang="el-GR" b="1" dirty="0" smtClean="0"/>
              <a:t>Τέλος Β’ Μέρους.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977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l-GR" dirty="0"/>
              <a:t>Λογισμικό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γραφικού περιβάλλοντος </a:t>
            </a:r>
            <a:r>
              <a:rPr lang="el-GR" dirty="0"/>
              <a:t>προγραμματισμού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93" y="2289220"/>
            <a:ext cx="5710707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l-GR" dirty="0"/>
              <a:t>Λογισμικό </a:t>
            </a:r>
            <a:br>
              <a:rPr lang="el-GR" dirty="0"/>
            </a:br>
            <a:r>
              <a:rPr lang="el-GR" dirty="0"/>
              <a:t>γραφικού περιβάλλοντος προγραμματισμού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l-GR" dirty="0" smtClean="0"/>
              <a:t>Το γραφικό περιβάλλον προγραμματισμού επιτρέπει τον προγραμματισμό της πλατφόρμας με διαδοχική ακολουθία εντολών.</a:t>
            </a:r>
          </a:p>
          <a:p>
            <a:r>
              <a:rPr lang="el-GR" dirty="0"/>
              <a:t>Κάθε ενέργεια στην πλατφόρμα για έλεγχο εξόδου αντικατοπτρίζεται και αναλύεται στα επι μέρους στοιχεία της.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7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Λογισμικό </a:t>
            </a:r>
            <a:br>
              <a:rPr lang="el-GR" dirty="0"/>
            </a:br>
            <a:r>
              <a:rPr lang="el-GR" dirty="0"/>
              <a:t>γραφικού περιβάλλοντος προγραμματισμού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l-GR" dirty="0"/>
              <a:t>Για παράδειγμα</a:t>
            </a:r>
            <a:r>
              <a:rPr lang="en-US" dirty="0"/>
              <a:t>,</a:t>
            </a:r>
            <a:r>
              <a:rPr lang="el-GR" dirty="0"/>
              <a:t> μια ενέργεια για να ανοίξετε ένα μοτοράκι για </a:t>
            </a:r>
            <a:r>
              <a:rPr lang="en-US" dirty="0"/>
              <a:t>2</a:t>
            </a:r>
            <a:r>
              <a:rPr lang="el-GR" dirty="0"/>
              <a:t> δευτερόλεπτα</a:t>
            </a:r>
            <a:r>
              <a:rPr lang="en-US" dirty="0"/>
              <a:t>:</a:t>
            </a:r>
            <a:endParaRPr lang="el-GR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31628"/>
            <a:ext cx="24860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31628"/>
            <a:ext cx="21050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47" y="3531628"/>
            <a:ext cx="25050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309812" y="3531628"/>
            <a:ext cx="738188" cy="354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4953000" y="3531628"/>
            <a:ext cx="738188" cy="354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7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261082"/>
              </p:ext>
            </p:extLst>
          </p:nvPr>
        </p:nvGraphicFramePr>
        <p:xfrm>
          <a:off x="1524000" y="2743198"/>
          <a:ext cx="6096000" cy="361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8060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60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algn="r"/>
                      <a:r>
                        <a:rPr lang="el-G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Αισθητήρας</a:t>
                      </a:r>
                      <a:r>
                        <a:rPr lang="el-GR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ήχου</a:t>
                      </a:r>
                      <a:endParaRPr lang="en-GB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7315200" cy="503238"/>
          </a:xfrm>
        </p:spPr>
        <p:txBody>
          <a:bodyPr>
            <a:normAutofit fontScale="90000"/>
          </a:bodyPr>
          <a:lstStyle/>
          <a:p>
            <a:r>
              <a:rPr lang="el-GR" dirty="0"/>
              <a:t>Λογισμικό </a:t>
            </a:r>
            <a:br>
              <a:rPr lang="el-GR" dirty="0"/>
            </a:br>
            <a:r>
              <a:rPr lang="el-GR" dirty="0"/>
              <a:t>γραφικού περιβάλλοντος προγραμματισμού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l-GR" dirty="0" smtClean="0"/>
              <a:t>Αισθητήρες</a:t>
            </a:r>
            <a:r>
              <a:rPr lang="en-US" dirty="0" smtClean="0"/>
              <a:t>: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50715"/>
            <a:ext cx="2901021" cy="164084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50713"/>
            <a:ext cx="2864978" cy="164085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82" y="4641484"/>
            <a:ext cx="2864530" cy="165506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75" y="4641484"/>
            <a:ext cx="762000" cy="63062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2416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7315200" cy="503238"/>
          </a:xfrm>
        </p:spPr>
        <p:txBody>
          <a:bodyPr>
            <a:normAutofit fontScale="90000"/>
          </a:bodyPr>
          <a:lstStyle/>
          <a:p>
            <a:r>
              <a:rPr lang="el-GR" dirty="0"/>
              <a:t>Λογισμικό </a:t>
            </a:r>
            <a:br>
              <a:rPr lang="el-GR" dirty="0"/>
            </a:br>
            <a:r>
              <a:rPr lang="el-GR" dirty="0"/>
              <a:t>γραφικού περιβάλλοντος προγραμματισμού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l-GR" dirty="0" smtClean="0"/>
              <a:t>Κάθε ενέργεια αισθητήρα εσωκλείει την εξής ροή</a:t>
            </a:r>
            <a:r>
              <a:rPr lang="en-US" dirty="0" smtClean="0"/>
              <a:t>: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69" y="2667001"/>
            <a:ext cx="34575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7315200" cy="503238"/>
          </a:xfrm>
        </p:spPr>
        <p:txBody>
          <a:bodyPr>
            <a:normAutofit fontScale="90000"/>
          </a:bodyPr>
          <a:lstStyle/>
          <a:p>
            <a:r>
              <a:rPr lang="el-GR" dirty="0"/>
              <a:t>Λογισμικό </a:t>
            </a:r>
            <a:br>
              <a:rPr lang="el-GR" dirty="0"/>
            </a:br>
            <a:r>
              <a:rPr lang="el-GR" dirty="0"/>
              <a:t>γραφικού περιβάλλοντος προγραμματισμού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Γενικά Προτερήματα</a:t>
            </a:r>
            <a:r>
              <a:rPr lang="en-US" dirty="0" smtClean="0"/>
              <a:t>:</a:t>
            </a:r>
          </a:p>
          <a:p>
            <a:pPr lvl="1"/>
            <a:r>
              <a:rPr lang="el-GR" dirty="0" smtClean="0"/>
              <a:t>Ο χρήστης μπορεί να δημιουργήσει μια ακολουθία εντολών, να τη μεταρρυθμίσει</a:t>
            </a:r>
            <a:r>
              <a:rPr lang="en-US" dirty="0" smtClean="0"/>
              <a:t>,</a:t>
            </a:r>
            <a:r>
              <a:rPr lang="el-GR" dirty="0" smtClean="0"/>
              <a:t> και να τη στείλει μέσω </a:t>
            </a:r>
            <a:r>
              <a:rPr lang="en-US" dirty="0" smtClean="0"/>
              <a:t>USB </a:t>
            </a:r>
            <a:r>
              <a:rPr lang="el-GR" dirty="0" smtClean="0"/>
              <a:t>στην πλατφόρμα για εκτέλεση.</a:t>
            </a:r>
          </a:p>
          <a:p>
            <a:pPr lvl="1"/>
            <a:r>
              <a:rPr lang="el-GR" dirty="0" smtClean="0"/>
              <a:t>Ο χρήστης μπορεί να ελέγξει πολλαπλές εξόδους ταυτόχρονα.</a:t>
            </a:r>
          </a:p>
          <a:p>
            <a:pPr lvl="1"/>
            <a:r>
              <a:rPr lang="el-GR" dirty="0" smtClean="0"/>
              <a:t>Επίσης</a:t>
            </a:r>
            <a:r>
              <a:rPr lang="en-US" dirty="0" smtClean="0"/>
              <a:t>,</a:t>
            </a:r>
            <a:r>
              <a:rPr lang="el-GR" dirty="0" smtClean="0"/>
              <a:t> υπάρχει η δυνατότητα παραλαβής ενός προγράμματος από την πλατφόρμα (ή τον προσομοιωτή) και η παρουσίαση του σε μορφή διαδοχικής ακολουθίας εντολών. </a:t>
            </a:r>
          </a:p>
          <a:p>
            <a:pPr lvl="1"/>
            <a:r>
              <a:rPr lang="el-GR" dirty="0" smtClean="0"/>
              <a:t>Δημιουργία αναλυτικής και αλγοριθμικής σκέψης.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8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7315200" cy="503238"/>
          </a:xfrm>
        </p:spPr>
        <p:txBody>
          <a:bodyPr>
            <a:normAutofit fontScale="90000"/>
          </a:bodyPr>
          <a:lstStyle/>
          <a:p>
            <a:r>
              <a:rPr lang="el-GR" dirty="0"/>
              <a:t>Λογισμικό </a:t>
            </a:r>
            <a:br>
              <a:rPr lang="el-GR" dirty="0"/>
            </a:br>
            <a:r>
              <a:rPr lang="el-GR" dirty="0"/>
              <a:t>γραφικού περιβάλλοντος προγραμματισμού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l-GR" dirty="0" smtClean="0"/>
              <a:t>Σχολιασμός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l-GR" dirty="0" smtClean="0"/>
              <a:t>Αφαιρέσαμε τη δυνατότητα εκτέλεσης βρόχων (</a:t>
            </a:r>
            <a:r>
              <a:rPr lang="en-US" dirty="0" smtClean="0"/>
              <a:t>loops) </a:t>
            </a:r>
            <a:r>
              <a:rPr lang="el-GR" dirty="0" smtClean="0"/>
              <a:t>και αποφάσεων (</a:t>
            </a:r>
            <a:r>
              <a:rPr lang="en-US" dirty="0" smtClean="0"/>
              <a:t>if statements) </a:t>
            </a:r>
            <a:r>
              <a:rPr lang="el-GR" dirty="0" smtClean="0"/>
              <a:t>εντός της διαδοχικής ακολουθίας εντολών, για λόγους απλότητας.</a:t>
            </a:r>
          </a:p>
          <a:p>
            <a:pPr lvl="1"/>
            <a:r>
              <a:rPr lang="el-GR" dirty="0" smtClean="0"/>
              <a:t>Λόγο αυτού, υπάρχουν περιορισμοί όπως για παράδειγμα ο έλεγχος 2 αισθητήρων ταυτοχρόνως.</a:t>
            </a:r>
          </a:p>
        </p:txBody>
      </p:sp>
    </p:spTree>
    <p:extLst>
      <p:ext uri="{BB962C8B-B14F-4D97-AF65-F5344CB8AC3E}">
        <p14:creationId xmlns:p14="http://schemas.microsoft.com/office/powerpoint/2010/main" val="22268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7315200" cy="533400"/>
          </a:xfrm>
        </p:spPr>
        <p:txBody>
          <a:bodyPr>
            <a:normAutofit fontScale="90000"/>
          </a:bodyPr>
          <a:lstStyle/>
          <a:p>
            <a:r>
              <a:rPr lang="el-GR" dirty="0"/>
              <a:t>Λογισμικό </a:t>
            </a:r>
            <a:br>
              <a:rPr lang="el-GR" dirty="0"/>
            </a:br>
            <a:r>
              <a:rPr lang="el-GR" dirty="0"/>
              <a:t>γραφικού περιβάλλοντος προγραμματισμού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 algn="ctr">
              <a:buNone/>
            </a:pPr>
            <a:endParaRPr lang="el-GR" b="1" dirty="0" smtClean="0"/>
          </a:p>
          <a:p>
            <a:pPr marL="0" indent="0" algn="ctr">
              <a:buNone/>
            </a:pPr>
            <a:endParaRPr lang="el-GR" b="1" dirty="0"/>
          </a:p>
          <a:p>
            <a:pPr marL="0" indent="0" algn="ctr">
              <a:buNone/>
            </a:pPr>
            <a:r>
              <a:rPr lang="el-GR" b="1" dirty="0" smtClean="0"/>
              <a:t>Τέλος Γ΄ Μέρους.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11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Σχόλια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‘Εχουμε καταφέρει να δημιουργήσουμε ένα φιλικό περιβάλλον προγραμματισμού ρομποτικής.</a:t>
            </a:r>
          </a:p>
          <a:p>
            <a:r>
              <a:rPr lang="el-GR" dirty="0" smtClean="0"/>
              <a:t>Στο μέλλον το γραφικό περιβάλλον θα βελτιωθεί για καλύτερη χρήση.</a:t>
            </a:r>
          </a:p>
          <a:p>
            <a:r>
              <a:rPr lang="el-GR" smtClean="0"/>
              <a:t>Μελετούμε </a:t>
            </a:r>
            <a:r>
              <a:rPr lang="el-GR" dirty="0" smtClean="0"/>
              <a:t>την εισαγωγή νέων εντολών που θα λύνουν τους περιορισμούς του </a:t>
            </a:r>
            <a:r>
              <a:rPr lang="el-GR" smtClean="0"/>
              <a:t>υφιστάμενου γραφικού περιβάλλοντος</a:t>
            </a:r>
            <a:r>
              <a:rPr lang="el-GR" dirty="0" smtClean="0"/>
              <a:t>, έχοντας υπόψη την απλότητα χρήσης.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6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rtl="0"/>
            <a:r>
              <a:rPr lang="el-GR" dirty="0" smtClean="0"/>
              <a:t>Στόχοι λογισμικού.</a:t>
            </a:r>
            <a:endParaRPr lang="en-GB" dirty="0"/>
          </a:p>
          <a:p>
            <a:pPr lvl="0" rtl="0"/>
            <a:r>
              <a:rPr lang="en-US" dirty="0" smtClean="0"/>
              <a:t>A</a:t>
            </a:r>
            <a:r>
              <a:rPr lang="el-GR" dirty="0" smtClean="0"/>
              <a:t>’</a:t>
            </a:r>
            <a:r>
              <a:rPr lang="en-US" dirty="0" smtClean="0"/>
              <a:t> </a:t>
            </a:r>
            <a:r>
              <a:rPr lang="el-GR" dirty="0" smtClean="0"/>
              <a:t>Μέρος</a:t>
            </a:r>
            <a:r>
              <a:rPr lang="en-US" dirty="0" smtClean="0"/>
              <a:t>:</a:t>
            </a:r>
          </a:p>
          <a:p>
            <a:pPr lvl="1"/>
            <a:r>
              <a:rPr lang="el-GR" dirty="0" smtClean="0"/>
              <a:t>Λογισμικό ρομποτικής πλατφόρμας.</a:t>
            </a:r>
            <a:endParaRPr lang="en-GB" dirty="0"/>
          </a:p>
          <a:p>
            <a:pPr lvl="0" rtl="0"/>
            <a:r>
              <a:rPr lang="el-GR" dirty="0" smtClean="0"/>
              <a:t>Β’ Μέρος</a:t>
            </a:r>
            <a:r>
              <a:rPr lang="en-US" dirty="0" smtClean="0"/>
              <a:t>:</a:t>
            </a:r>
          </a:p>
          <a:p>
            <a:pPr lvl="1"/>
            <a:r>
              <a:rPr lang="el-GR" dirty="0" smtClean="0"/>
              <a:t>Λογισμικό προσομοιωτή.</a:t>
            </a:r>
            <a:endParaRPr lang="en-GB" dirty="0"/>
          </a:p>
          <a:p>
            <a:pPr lvl="0" rtl="0"/>
            <a:r>
              <a:rPr lang="el-GR" dirty="0" smtClean="0"/>
              <a:t>Γ’ Μέρος</a:t>
            </a:r>
            <a:r>
              <a:rPr lang="en-GB" dirty="0" smtClean="0"/>
              <a:t>:</a:t>
            </a:r>
          </a:p>
          <a:p>
            <a:pPr lvl="1"/>
            <a:r>
              <a:rPr lang="el-GR" dirty="0" smtClean="0"/>
              <a:t>Λογισμικό γραφικού περιβάλλοντος προγραμματισμού.</a:t>
            </a:r>
            <a:endParaRPr lang="en-GB" dirty="0"/>
          </a:p>
          <a:p>
            <a:pPr lvl="0" rtl="0"/>
            <a:r>
              <a:rPr lang="el-GR" dirty="0" smtClean="0"/>
              <a:t>Σχόλια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Ευχαριστώ για την προσοχή σας.</a:t>
            </a:r>
          </a:p>
          <a:p>
            <a:pPr marL="0" indent="0" algn="ctr">
              <a:buNone/>
            </a:pPr>
            <a:r>
              <a:rPr lang="el-GR" dirty="0" smtClean="0"/>
              <a:t>Αντώνης Λάμπρου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A.Lambrou@frederick.ac.cy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http://staff.frederick.ac.cy/com.la/</a:t>
            </a:r>
            <a:endParaRPr lang="en-US" dirty="0" smtClean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5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l-GR" dirty="0"/>
              <a:t>Στόχοι </a:t>
            </a:r>
            <a:r>
              <a:rPr lang="el-GR" dirty="0" smtClean="0"/>
              <a:t>λογισμικού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rtl="0"/>
            <a:r>
              <a:rPr lang="el-GR" dirty="0" smtClean="0"/>
              <a:t>Το νέο λογισμικό προγραμματισμού ρομποτικών συσκευών έχει ως στόχο την προσέγγιση νέων παιδιών στον τομέα της ρομποτικής.</a:t>
            </a:r>
            <a:endParaRPr lang="en-GB" dirty="0"/>
          </a:p>
          <a:p>
            <a:pPr lvl="0" rtl="0"/>
            <a:r>
              <a:rPr lang="el-GR" dirty="0" smtClean="0"/>
              <a:t>Τα προϋπάρχοντα προιόντα είτε είναι πολύ εξειδικευμένα και πολύπλοκα για μικρά παιδία ή πολύ απλοποιημένα.</a:t>
            </a:r>
            <a:endParaRPr lang="en-GB" dirty="0"/>
          </a:p>
          <a:p>
            <a:pPr lvl="0" rtl="0"/>
            <a:r>
              <a:rPr lang="el-GR" dirty="0" smtClean="0"/>
              <a:t>Στόχος μας να καλύψουμε το κενό μεταξύ απλότητας και εξειδίκευσης.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2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Λογισμικό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ρομποτικής πλατφόρμας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/>
            <a:r>
              <a:rPr lang="el-GR" smtClean="0"/>
              <a:t>Η πλατφόρμα ελέγχου εισόδων και εξόδων είναι ειδικά σχεδιασμένη για το έργο μας.</a:t>
            </a:r>
            <a:endParaRPr lang="en-GB" dirty="0"/>
          </a:p>
          <a:p>
            <a:pPr lvl="0" rtl="0"/>
            <a:r>
              <a:rPr lang="el-GR" smtClean="0"/>
              <a:t>Δημιουργήσαμε ειδικό λογισμικό πλατφόρμας προσαρμοσμένο για τον έλεγχο των εισόδων και εξόδων.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Λογισμικό </a:t>
            </a:r>
            <a:br>
              <a:rPr lang="el-GR" dirty="0"/>
            </a:br>
            <a:r>
              <a:rPr lang="el-GR" dirty="0"/>
              <a:t>ρομποτικής πλατφόρμας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Το λογισμικό περιέχει  </a:t>
            </a:r>
            <a:r>
              <a:rPr lang="el-GR" dirty="0"/>
              <a:t>πολυδιεργασιακό Λ</a:t>
            </a:r>
            <a:r>
              <a:rPr lang="el-GR" dirty="0" smtClean="0"/>
              <a:t>ειτουργικό Σύστηµα πραγματικού χρόνου (</a:t>
            </a:r>
            <a:r>
              <a:rPr lang="en-US" dirty="0" smtClean="0"/>
              <a:t>Real Time Operating System) </a:t>
            </a:r>
            <a:r>
              <a:rPr lang="el-GR" dirty="0" smtClean="0"/>
              <a:t>με χρονοπρογραμματισμό </a:t>
            </a:r>
            <a:r>
              <a:rPr lang="el-GR" dirty="0"/>
              <a:t>εξυπηρέτησης εκ' περιτροπής</a:t>
            </a:r>
            <a:r>
              <a:rPr lang="el-GR" dirty="0" smtClean="0"/>
              <a:t> </a:t>
            </a:r>
            <a:r>
              <a:rPr lang="en-GB" dirty="0" smtClean="0"/>
              <a:t> (round robin scheduler)</a:t>
            </a:r>
            <a:r>
              <a:rPr lang="el-GR" dirty="0" smtClean="0"/>
              <a:t>.</a:t>
            </a:r>
          </a:p>
          <a:p>
            <a:r>
              <a:rPr lang="el-GR" dirty="0"/>
              <a:t>Π</a:t>
            </a:r>
            <a:r>
              <a:rPr lang="el-GR" dirty="0" smtClean="0"/>
              <a:t>εριέχει οδηγό προτόκ</a:t>
            </a:r>
            <a:r>
              <a:rPr lang="en-GB" dirty="0" smtClean="0"/>
              <a:t>o</a:t>
            </a:r>
            <a:r>
              <a:rPr lang="el-GR" dirty="0" smtClean="0"/>
              <a:t>λου επικοινωνίας </a:t>
            </a:r>
            <a:r>
              <a:rPr lang="en-US" dirty="0" smtClean="0"/>
              <a:t>USB.</a:t>
            </a:r>
            <a:endParaRPr lang="el-GR" dirty="0" smtClean="0"/>
          </a:p>
          <a:p>
            <a:r>
              <a:rPr lang="el-GR" dirty="0" smtClean="0"/>
              <a:t>Περιέχει βιβλιοθήκη από εντολές για τη λειτουργία των εξόδων και εισόδων.</a:t>
            </a:r>
            <a:r>
              <a:rPr lang="en-US" dirty="0" smtClean="0"/>
              <a:t> </a:t>
            </a:r>
            <a:endParaRPr lang="el-G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0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12838"/>
          </a:xfrm>
        </p:spPr>
        <p:txBody>
          <a:bodyPr>
            <a:normAutofit fontScale="90000"/>
          </a:bodyPr>
          <a:lstStyle/>
          <a:p>
            <a:r>
              <a:rPr lang="el-GR" dirty="0"/>
              <a:t>Λογισμικό </a:t>
            </a:r>
            <a:br>
              <a:rPr lang="el-GR" dirty="0"/>
            </a:br>
            <a:r>
              <a:rPr lang="el-GR" dirty="0"/>
              <a:t>ρομποτικής πλατφόρμας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Υπάρχει η δυνατότητα χειροκίνητου προγραμματισμού της πλατφόρμας σε πραγματικό χρόνο, και η δυνατότητα αυτόνομης εκτέλεσης του προγράμματος  σε επαναλαμβανόμενη λειτουργία (</a:t>
            </a:r>
            <a:r>
              <a:rPr lang="en-US" dirty="0" smtClean="0"/>
              <a:t>repeat mode)</a:t>
            </a:r>
            <a:r>
              <a:rPr lang="el-G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0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12838"/>
          </a:xfrm>
        </p:spPr>
        <p:txBody>
          <a:bodyPr>
            <a:normAutofit fontScale="90000"/>
          </a:bodyPr>
          <a:lstStyle/>
          <a:p>
            <a:r>
              <a:rPr lang="el-GR" dirty="0"/>
              <a:t>Λογισμικό </a:t>
            </a:r>
            <a:br>
              <a:rPr lang="el-GR" dirty="0"/>
            </a:br>
            <a:r>
              <a:rPr lang="el-GR" dirty="0"/>
              <a:t>ρομποτικής πλατφόρμας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b="1" dirty="0" smtClean="0"/>
              <a:t>Τέλος Α΄ Μέρους.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726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Λογισμικό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l-GR" dirty="0" smtClean="0"/>
              <a:t>προσομοιωτή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γραφικό περιβάλλον προσομοιωτή είναι πανομοι</a:t>
            </a:r>
            <a:r>
              <a:rPr lang="el-GR" dirty="0"/>
              <a:t>ό</a:t>
            </a:r>
            <a:r>
              <a:rPr lang="el-GR" dirty="0" smtClean="0"/>
              <a:t>τυπο με τη ρομποτική πλατφόρμα.</a:t>
            </a:r>
          </a:p>
          <a:p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12077"/>
            <a:ext cx="3886200" cy="364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Λογισμικό</a:t>
            </a:r>
            <a:r>
              <a:rPr lang="en-GB" dirty="0"/>
              <a:t/>
            </a:r>
            <a:br>
              <a:rPr lang="en-GB" dirty="0"/>
            </a:br>
            <a:r>
              <a:rPr lang="el-GR" dirty="0"/>
              <a:t>προσομοιωτή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Υπάρχει η δυνατότητα ελέγχου και προγραμματισμού της πλατφόρμας μέσω του προσομοιωτή</a:t>
            </a:r>
            <a:r>
              <a:rPr lang="en-US" dirty="0"/>
              <a:t>.</a:t>
            </a:r>
          </a:p>
          <a:p>
            <a:r>
              <a:rPr lang="el-GR" dirty="0"/>
              <a:t>Επίσης υπάρχει η δυνατότητα παραλαβής προγράμματος από την πλατφόρμα και η φύλαξη προγράμματος σε αρχείο υπολογιστή.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3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486</Words>
  <Application>Microsoft Office PowerPoint</Application>
  <PresentationFormat>On-screen Show (4:3)</PresentationFormat>
  <Paragraphs>82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Εισαγωγή</vt:lpstr>
      <vt:lpstr>Στόχοι λογισμικού</vt:lpstr>
      <vt:lpstr>Λογισμικό  ρομποτικής πλατφόρμας</vt:lpstr>
      <vt:lpstr>Λογισμικό  ρομποτικής πλατφόρμας</vt:lpstr>
      <vt:lpstr>Λογισμικό  ρομποτικής πλατφόρμας</vt:lpstr>
      <vt:lpstr>Λογισμικό  ρομποτικής πλατφόρμας</vt:lpstr>
      <vt:lpstr>Λογισμικό προσομοιωτή</vt:lpstr>
      <vt:lpstr>Λογισμικό προσομοιωτή</vt:lpstr>
      <vt:lpstr>Λογισμικό προσομοιωτή</vt:lpstr>
      <vt:lpstr>Λογισμικό  γραφικού περιβάλλοντος προγραμματισμού</vt:lpstr>
      <vt:lpstr>Λογισμικό  γραφικού περιβάλλοντος προγραμματισμού</vt:lpstr>
      <vt:lpstr>Λογισμικό  γραφικού περιβάλλοντος προγραμματισμού</vt:lpstr>
      <vt:lpstr>Λογισμικό  γραφικού περιβάλλοντος προγραμματισμού</vt:lpstr>
      <vt:lpstr>Λογισμικό  γραφικού περιβάλλοντος προγραμματισμού</vt:lpstr>
      <vt:lpstr>Λογισμικό  γραφικού περιβάλλοντος προγραμματισμού</vt:lpstr>
      <vt:lpstr>Λογισμικό  γραφικού περιβάλλοντος προγραμματισμού</vt:lpstr>
      <vt:lpstr>Λογισμικό  γραφικού περιβάλλοντος προγραμματισμού</vt:lpstr>
      <vt:lpstr>Σχόλια</vt:lpstr>
      <vt:lpstr>Τέλος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Engino</dc:creator>
  <cp:lastModifiedBy> </cp:lastModifiedBy>
  <cp:revision>56</cp:revision>
  <dcterms:created xsi:type="dcterms:W3CDTF">2012-07-28T07:36:50Z</dcterms:created>
  <dcterms:modified xsi:type="dcterms:W3CDTF">2012-07-30T20:38:16Z</dcterms:modified>
</cp:coreProperties>
</file>